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70" r:id="rId5"/>
  </p:sldIdLst>
  <p:sldSz cx="12192000" cy="6858000"/>
  <p:notesSz cx="6797675" cy="9928225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tion sans titre" id="{3C1AAC03-3E51-4AFB-9F21-612861EA7AF6}">
          <p14:sldIdLst>
            <p14:sldId id="270"/>
          </p14:sldIdLst>
        </p14:section>
      </p14:sectionLst>
    </p:ex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2E75B6"/>
    <a:srgbClr val="9DC3E6"/>
    <a:srgbClr val="C08E00"/>
    <a:srgbClr val="FFEDB9"/>
    <a:srgbClr val="EAEAEA"/>
    <a:srgbClr val="C5E0B4"/>
    <a:srgbClr val="2F55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381" autoAdjust="0"/>
    <p:restoredTop sz="94660"/>
  </p:normalViewPr>
  <p:slideViewPr>
    <p:cSldViewPr snapToGrid="0">
      <p:cViewPr>
        <p:scale>
          <a:sx n="125" d="100"/>
          <a:sy n="125" d="100"/>
        </p:scale>
        <p:origin x="-294" y="-2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96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96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A80B5E-6A41-462D-8051-BA71EB201D79}" type="datetimeFigureOut">
              <a:rPr lang="fr-FR" smtClean="0"/>
              <a:t>05/06/2018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1425"/>
            <a:ext cx="5956300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79450" y="4777552"/>
            <a:ext cx="5438775" cy="39090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31258"/>
            <a:ext cx="2946400" cy="49696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49688" y="9431258"/>
            <a:ext cx="2946400" cy="49696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19C2EA-A086-42C6-8AD2-C4F8166E3C8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705225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BFF67-B5A4-4F14-8147-CF94C1CCC577}" type="datetimeFigureOut">
              <a:rPr lang="fr-FR" smtClean="0"/>
              <a:t>05/06/2018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AF660-4BD5-45E8-BA98-06F2B453E72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107027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BFF67-B5A4-4F14-8147-CF94C1CCC577}" type="datetimeFigureOut">
              <a:rPr lang="fr-FR" smtClean="0"/>
              <a:t>05/06/2018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AF660-4BD5-45E8-BA98-06F2B453E72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415635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BFF67-B5A4-4F14-8147-CF94C1CCC577}" type="datetimeFigureOut">
              <a:rPr lang="fr-FR" smtClean="0"/>
              <a:t>05/06/2018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AF660-4BD5-45E8-BA98-06F2B453E72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086276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BFF67-B5A4-4F14-8147-CF94C1CCC577}" type="datetimeFigureOut">
              <a:rPr lang="fr-FR" smtClean="0"/>
              <a:t>05/06/2018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AF660-4BD5-45E8-BA98-06F2B453E72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393108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BFF67-B5A4-4F14-8147-CF94C1CCC577}" type="datetimeFigureOut">
              <a:rPr lang="fr-FR" smtClean="0"/>
              <a:t>05/06/2018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AF660-4BD5-45E8-BA98-06F2B453E72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89358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BFF67-B5A4-4F14-8147-CF94C1CCC577}" type="datetimeFigureOut">
              <a:rPr lang="fr-FR" smtClean="0"/>
              <a:t>05/06/2018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AF660-4BD5-45E8-BA98-06F2B453E72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102642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BFF67-B5A4-4F14-8147-CF94C1CCC577}" type="datetimeFigureOut">
              <a:rPr lang="fr-FR" smtClean="0"/>
              <a:t>05/06/2018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AF660-4BD5-45E8-BA98-06F2B453E72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975174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BFF67-B5A4-4F14-8147-CF94C1CCC577}" type="datetimeFigureOut">
              <a:rPr lang="fr-FR" smtClean="0"/>
              <a:t>05/06/2018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AF660-4BD5-45E8-BA98-06F2B453E72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84966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BFF67-B5A4-4F14-8147-CF94C1CCC577}" type="datetimeFigureOut">
              <a:rPr lang="fr-FR" smtClean="0"/>
              <a:t>05/06/2018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AF660-4BD5-45E8-BA98-06F2B453E72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749783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BFF67-B5A4-4F14-8147-CF94C1CCC577}" type="datetimeFigureOut">
              <a:rPr lang="fr-FR" smtClean="0"/>
              <a:t>05/06/2018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AF660-4BD5-45E8-BA98-06F2B453E72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035469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BFF67-B5A4-4F14-8147-CF94C1CCC577}" type="datetimeFigureOut">
              <a:rPr lang="fr-FR" smtClean="0"/>
              <a:t>05/06/2018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AF660-4BD5-45E8-BA98-06F2B453E72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8693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6BFF67-B5A4-4F14-8147-CF94C1CCC577}" type="datetimeFigureOut">
              <a:rPr lang="fr-FR" smtClean="0"/>
              <a:t>05/06/2018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2AF660-4BD5-45E8-BA98-06F2B453E72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04679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5" name="Connecteur droit 54"/>
          <p:cNvCxnSpPr/>
          <p:nvPr/>
        </p:nvCxnSpPr>
        <p:spPr>
          <a:xfrm flipH="1">
            <a:off x="7818929" y="3981559"/>
            <a:ext cx="14431" cy="26425"/>
          </a:xfrm>
          <a:prstGeom prst="line">
            <a:avLst/>
          </a:prstGeom>
          <a:ln w="28575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57" name="Connecteur droit 56"/>
          <p:cNvCxnSpPr/>
          <p:nvPr/>
        </p:nvCxnSpPr>
        <p:spPr>
          <a:xfrm flipH="1" flipV="1">
            <a:off x="9326201" y="3985900"/>
            <a:ext cx="2" cy="181139"/>
          </a:xfrm>
          <a:prstGeom prst="line">
            <a:avLst/>
          </a:prstGeom>
          <a:ln w="28575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59" name="Connecteur droit 58"/>
          <p:cNvCxnSpPr/>
          <p:nvPr/>
        </p:nvCxnSpPr>
        <p:spPr>
          <a:xfrm flipV="1">
            <a:off x="2632102" y="4007983"/>
            <a:ext cx="0" cy="142595"/>
          </a:xfrm>
          <a:prstGeom prst="line">
            <a:avLst/>
          </a:prstGeom>
          <a:ln w="28575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58" name="Connecteur droit 57"/>
          <p:cNvCxnSpPr/>
          <p:nvPr/>
        </p:nvCxnSpPr>
        <p:spPr>
          <a:xfrm>
            <a:off x="4286250" y="3974329"/>
            <a:ext cx="0" cy="1"/>
          </a:xfrm>
          <a:prstGeom prst="line">
            <a:avLst/>
          </a:prstGeom>
          <a:ln w="28575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78" name="Connecteur droit 77"/>
          <p:cNvCxnSpPr/>
          <p:nvPr/>
        </p:nvCxnSpPr>
        <p:spPr>
          <a:xfrm flipV="1">
            <a:off x="5154384" y="4025516"/>
            <a:ext cx="0" cy="130631"/>
          </a:xfrm>
          <a:prstGeom prst="line">
            <a:avLst/>
          </a:prstGeom>
          <a:ln w="28575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4" name="Connecteur droit 3"/>
          <p:cNvCxnSpPr/>
          <p:nvPr/>
        </p:nvCxnSpPr>
        <p:spPr>
          <a:xfrm>
            <a:off x="5372135" y="1101421"/>
            <a:ext cx="0" cy="1161628"/>
          </a:xfrm>
          <a:prstGeom prst="line">
            <a:avLst/>
          </a:prstGeom>
          <a:ln w="28575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5" name="Connecteur droit 4"/>
          <p:cNvCxnSpPr/>
          <p:nvPr/>
        </p:nvCxnSpPr>
        <p:spPr>
          <a:xfrm flipH="1" flipV="1">
            <a:off x="1721108" y="2893188"/>
            <a:ext cx="8700804" cy="13298"/>
          </a:xfrm>
          <a:prstGeom prst="line">
            <a:avLst/>
          </a:prstGeom>
          <a:ln w="28575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6" name="ZoneTexte 5"/>
          <p:cNvSpPr txBox="1">
            <a:spLocks/>
          </p:cNvSpPr>
          <p:nvPr/>
        </p:nvSpPr>
        <p:spPr>
          <a:xfrm>
            <a:off x="4832135" y="1317875"/>
            <a:ext cx="1080000" cy="540541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50000"/>
              </a:schemeClr>
            </a:solidFill>
          </a:ln>
          <a:effectLst>
            <a:outerShdw blurRad="88900" dist="88900" dir="2700000" algn="ctr" rotWithShape="0">
              <a:schemeClr val="accent1">
                <a:lumMod val="60000"/>
                <a:lumOff val="40000"/>
              </a:schemeClr>
            </a:outerShdw>
          </a:effectLst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fr-FR" sz="1100" b="1" dirty="0" smtClean="0">
                <a:solidFill>
                  <a:schemeClr val="bg1"/>
                </a:solidFill>
              </a:rPr>
              <a:t>Directeur des Ressources Humaines</a:t>
            </a:r>
            <a:endParaRPr lang="fr-FR" sz="1100" b="1" dirty="0">
              <a:solidFill>
                <a:schemeClr val="bg1"/>
              </a:solidFill>
            </a:endParaRPr>
          </a:p>
        </p:txBody>
      </p:sp>
      <p:sp>
        <p:nvSpPr>
          <p:cNvPr id="7" name="ZoneTexte 6"/>
          <p:cNvSpPr txBox="1">
            <a:spLocks/>
          </p:cNvSpPr>
          <p:nvPr/>
        </p:nvSpPr>
        <p:spPr>
          <a:xfrm>
            <a:off x="4920887" y="415742"/>
            <a:ext cx="900000" cy="684000"/>
          </a:xfrm>
          <a:prstGeom prst="roundRect">
            <a:avLst/>
          </a:prstGeom>
          <a:solidFill>
            <a:schemeClr val="bg1"/>
          </a:solidFill>
          <a:ln>
            <a:solidFill>
              <a:schemeClr val="accent1">
                <a:lumMod val="50000"/>
              </a:schemeClr>
            </a:solidFill>
          </a:ln>
          <a:effectLst>
            <a:outerShdw blurRad="88900" dist="88900" dir="2700000" algn="ctr" rotWithShape="0">
              <a:schemeClr val="accent1">
                <a:lumMod val="60000"/>
                <a:lumOff val="40000"/>
              </a:schemeClr>
            </a:outerShdw>
          </a:effectLst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fr-FR" sz="1100" b="1" dirty="0" smtClean="0">
                <a:solidFill>
                  <a:schemeClr val="tx1"/>
                </a:solidFill>
              </a:rPr>
              <a:t>Direction </a:t>
            </a:r>
          </a:p>
          <a:p>
            <a:pPr algn="ctr"/>
            <a:r>
              <a:rPr lang="fr-FR" sz="1100" b="1" dirty="0" smtClean="0">
                <a:solidFill>
                  <a:schemeClr val="tx1"/>
                </a:solidFill>
              </a:rPr>
              <a:t>Générale </a:t>
            </a:r>
            <a:r>
              <a:rPr lang="fr-FR" sz="1100" b="1" dirty="0">
                <a:solidFill>
                  <a:schemeClr val="tx1"/>
                </a:solidFill>
              </a:rPr>
              <a:t>de la </a:t>
            </a:r>
            <a:r>
              <a:rPr lang="fr-FR" sz="1100" b="1" dirty="0" smtClean="0">
                <a:solidFill>
                  <a:schemeClr val="tx1"/>
                </a:solidFill>
              </a:rPr>
              <a:t>Faculté des Lettres</a:t>
            </a:r>
            <a:endParaRPr lang="fr-FR" sz="1100" b="1" dirty="0">
              <a:solidFill>
                <a:schemeClr val="tx1"/>
              </a:solidFill>
            </a:endParaRPr>
          </a:p>
        </p:txBody>
      </p:sp>
      <p:cxnSp>
        <p:nvCxnSpPr>
          <p:cNvPr id="82" name="Connecteur droit 81"/>
          <p:cNvCxnSpPr/>
          <p:nvPr/>
        </p:nvCxnSpPr>
        <p:spPr>
          <a:xfrm>
            <a:off x="1700669" y="3085242"/>
            <a:ext cx="0" cy="0"/>
          </a:xfrm>
          <a:prstGeom prst="line">
            <a:avLst/>
          </a:prstGeom>
          <a:ln w="28575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99" name="Connecteur droit 98"/>
          <p:cNvCxnSpPr/>
          <p:nvPr/>
        </p:nvCxnSpPr>
        <p:spPr>
          <a:xfrm flipV="1">
            <a:off x="3762725" y="2906486"/>
            <a:ext cx="978" cy="318407"/>
          </a:xfrm>
          <a:prstGeom prst="line">
            <a:avLst/>
          </a:prstGeom>
          <a:ln w="28575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16" name="Connecteur droit 115"/>
          <p:cNvCxnSpPr>
            <a:endCxn id="121" idx="2"/>
          </p:cNvCxnSpPr>
          <p:nvPr/>
        </p:nvCxnSpPr>
        <p:spPr>
          <a:xfrm flipV="1">
            <a:off x="8596168" y="3653790"/>
            <a:ext cx="0" cy="354194"/>
          </a:xfrm>
          <a:prstGeom prst="line">
            <a:avLst/>
          </a:prstGeom>
          <a:ln w="28575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33" name="Connecteur droit 132"/>
          <p:cNvCxnSpPr/>
          <p:nvPr/>
        </p:nvCxnSpPr>
        <p:spPr>
          <a:xfrm flipV="1">
            <a:off x="10421912" y="2897616"/>
            <a:ext cx="0" cy="186670"/>
          </a:xfrm>
          <a:prstGeom prst="line">
            <a:avLst/>
          </a:prstGeom>
          <a:ln w="28575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71" name="ZoneTexte 70"/>
          <p:cNvSpPr txBox="1">
            <a:spLocks/>
          </p:cNvSpPr>
          <p:nvPr/>
        </p:nvSpPr>
        <p:spPr>
          <a:xfrm>
            <a:off x="9845450" y="534775"/>
            <a:ext cx="1191494" cy="99200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fr-FR" sz="1500" b="1" dirty="0" smtClean="0"/>
              <a:t>Faculté des Lettres</a:t>
            </a:r>
          </a:p>
          <a:p>
            <a:pPr algn="ctr"/>
            <a:r>
              <a:rPr lang="fr-FR" sz="1500" b="1" dirty="0" smtClean="0"/>
              <a:t>DRH</a:t>
            </a:r>
          </a:p>
        </p:txBody>
      </p:sp>
      <p:sp>
        <p:nvSpPr>
          <p:cNvPr id="104" name="ZoneTexte 103"/>
          <p:cNvSpPr txBox="1">
            <a:spLocks/>
          </p:cNvSpPr>
          <p:nvPr/>
        </p:nvSpPr>
        <p:spPr>
          <a:xfrm>
            <a:off x="3325041" y="3224892"/>
            <a:ext cx="947058" cy="556855"/>
          </a:xfrm>
          <a:prstGeom prst="roundRect">
            <a:avLst>
              <a:gd name="adj" fmla="val 10402"/>
            </a:avLst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50000"/>
              </a:schemeClr>
            </a:solidFill>
          </a:ln>
          <a:effectLst>
            <a:outerShdw blurRad="88900" dist="88900" dir="2700000" algn="ctr" rotWithShape="0">
              <a:schemeClr val="accent1">
                <a:lumMod val="60000"/>
                <a:lumOff val="40000"/>
              </a:schemeClr>
            </a:outerShdw>
          </a:effectLst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fr-FR" sz="980" b="1" dirty="0" smtClean="0">
                <a:solidFill>
                  <a:schemeClr val="bg1"/>
                </a:solidFill>
              </a:rPr>
              <a:t>Service de gestion des personnels BIATSS</a:t>
            </a:r>
          </a:p>
        </p:txBody>
      </p:sp>
      <p:sp>
        <p:nvSpPr>
          <p:cNvPr id="121" name="ZoneTexte 120"/>
          <p:cNvSpPr txBox="1">
            <a:spLocks/>
          </p:cNvSpPr>
          <p:nvPr/>
        </p:nvSpPr>
        <p:spPr>
          <a:xfrm>
            <a:off x="8146168" y="3081147"/>
            <a:ext cx="900000" cy="572643"/>
          </a:xfrm>
          <a:prstGeom prst="roundRect">
            <a:avLst>
              <a:gd name="adj" fmla="val 10402"/>
            </a:avLst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50000"/>
              </a:schemeClr>
            </a:solidFill>
          </a:ln>
          <a:effectLst>
            <a:outerShdw blurRad="88900" dist="88900" dir="2700000" algn="ctr" rotWithShape="0">
              <a:schemeClr val="accent1">
                <a:lumMod val="60000"/>
                <a:lumOff val="40000"/>
              </a:schemeClr>
            </a:outerShdw>
          </a:effectLst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fr-FR" sz="980" b="1" dirty="0" smtClean="0">
                <a:solidFill>
                  <a:schemeClr val="bg1"/>
                </a:solidFill>
              </a:rPr>
              <a:t>Service de gestion des personnels enseignants </a:t>
            </a:r>
          </a:p>
        </p:txBody>
      </p:sp>
      <p:sp>
        <p:nvSpPr>
          <p:cNvPr id="138" name="ZoneTexte 137"/>
          <p:cNvSpPr txBox="1">
            <a:spLocks/>
          </p:cNvSpPr>
          <p:nvPr/>
        </p:nvSpPr>
        <p:spPr>
          <a:xfrm>
            <a:off x="10010122" y="3076667"/>
            <a:ext cx="848921" cy="670740"/>
          </a:xfrm>
          <a:prstGeom prst="roundRect">
            <a:avLst>
              <a:gd name="adj" fmla="val 10402"/>
            </a:avLst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50000"/>
              </a:schemeClr>
            </a:solidFill>
          </a:ln>
          <a:effectLst>
            <a:outerShdw blurRad="88900" dist="88900" dir="2700000" algn="ctr" rotWithShape="0">
              <a:schemeClr val="accent1">
                <a:lumMod val="60000"/>
                <a:lumOff val="40000"/>
              </a:schemeClr>
            </a:outerShdw>
          </a:effectLst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fr-FR" sz="980" b="1" dirty="0" smtClean="0">
                <a:solidFill>
                  <a:schemeClr val="bg1"/>
                </a:solidFill>
              </a:rPr>
              <a:t>Service gestion HC, vacations et emplois étudiants</a:t>
            </a:r>
          </a:p>
        </p:txBody>
      </p:sp>
      <p:sp>
        <p:nvSpPr>
          <p:cNvPr id="73" name="ZoneTexte 72"/>
          <p:cNvSpPr txBox="1">
            <a:spLocks/>
          </p:cNvSpPr>
          <p:nvPr/>
        </p:nvSpPr>
        <p:spPr>
          <a:xfrm>
            <a:off x="2210714" y="4124154"/>
            <a:ext cx="900000" cy="733594"/>
          </a:xfrm>
          <a:prstGeom prst="roundRect">
            <a:avLst>
              <a:gd name="adj" fmla="val 10402"/>
            </a:avLst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50000"/>
              </a:schemeClr>
            </a:solidFill>
          </a:ln>
          <a:effectLst>
            <a:outerShdw blurRad="88900" dist="88900" dir="2700000" algn="ctr" rotWithShape="0">
              <a:schemeClr val="accent1">
                <a:lumMod val="60000"/>
                <a:lumOff val="40000"/>
              </a:schemeClr>
            </a:outerShdw>
          </a:effectLst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fr-FR" sz="980" b="1" dirty="0" smtClean="0">
                <a:solidFill>
                  <a:schemeClr val="bg1"/>
                </a:solidFill>
              </a:rPr>
              <a:t>Bureau gestion collective</a:t>
            </a:r>
          </a:p>
        </p:txBody>
      </p:sp>
      <p:sp>
        <p:nvSpPr>
          <p:cNvPr id="74" name="ZoneTexte 73"/>
          <p:cNvSpPr txBox="1">
            <a:spLocks/>
          </p:cNvSpPr>
          <p:nvPr/>
        </p:nvSpPr>
        <p:spPr>
          <a:xfrm>
            <a:off x="3325041" y="4130136"/>
            <a:ext cx="1004208" cy="645970"/>
          </a:xfrm>
          <a:prstGeom prst="roundRect">
            <a:avLst>
              <a:gd name="adj" fmla="val 10402"/>
            </a:avLst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50000"/>
              </a:schemeClr>
            </a:solidFill>
          </a:ln>
          <a:effectLst>
            <a:outerShdw blurRad="88900" dist="88900" dir="2700000" algn="ctr" rotWithShape="0">
              <a:schemeClr val="accent1">
                <a:lumMod val="60000"/>
                <a:lumOff val="40000"/>
              </a:schemeClr>
            </a:outerShdw>
          </a:effectLst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fr-FR" sz="980" b="1" dirty="0" smtClean="0">
                <a:solidFill>
                  <a:schemeClr val="bg1"/>
                </a:solidFill>
              </a:rPr>
              <a:t>Bureau </a:t>
            </a:r>
          </a:p>
          <a:p>
            <a:pPr algn="ctr"/>
            <a:r>
              <a:rPr lang="fr-FR" sz="980" b="1" dirty="0" smtClean="0">
                <a:solidFill>
                  <a:schemeClr val="bg1"/>
                </a:solidFill>
              </a:rPr>
              <a:t>gestion individuelle fonctionnaires </a:t>
            </a:r>
          </a:p>
        </p:txBody>
      </p:sp>
      <p:sp>
        <p:nvSpPr>
          <p:cNvPr id="75" name="ZoneTexte 74"/>
          <p:cNvSpPr txBox="1">
            <a:spLocks/>
          </p:cNvSpPr>
          <p:nvPr/>
        </p:nvSpPr>
        <p:spPr>
          <a:xfrm>
            <a:off x="4557849" y="4124154"/>
            <a:ext cx="1110342" cy="651952"/>
          </a:xfrm>
          <a:prstGeom prst="roundRect">
            <a:avLst>
              <a:gd name="adj" fmla="val 10402"/>
            </a:avLst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50000"/>
              </a:schemeClr>
            </a:solidFill>
          </a:ln>
          <a:effectLst>
            <a:outerShdw blurRad="88900" dist="88900" dir="2700000" algn="ctr" rotWithShape="0">
              <a:schemeClr val="accent1">
                <a:lumMod val="60000"/>
                <a:lumOff val="40000"/>
              </a:schemeClr>
            </a:outerShdw>
          </a:effectLst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fr-FR" sz="980" b="1" dirty="0" smtClean="0">
                <a:solidFill>
                  <a:schemeClr val="bg1"/>
                </a:solidFill>
              </a:rPr>
              <a:t>Bureau gestion individuelle contractuels</a:t>
            </a:r>
          </a:p>
        </p:txBody>
      </p:sp>
      <p:sp>
        <p:nvSpPr>
          <p:cNvPr id="84" name="ZoneTexte 83"/>
          <p:cNvSpPr txBox="1">
            <a:spLocks/>
          </p:cNvSpPr>
          <p:nvPr/>
        </p:nvSpPr>
        <p:spPr>
          <a:xfrm>
            <a:off x="8846820" y="4144422"/>
            <a:ext cx="916196" cy="651952"/>
          </a:xfrm>
          <a:prstGeom prst="roundRect">
            <a:avLst>
              <a:gd name="adj" fmla="val 10402"/>
            </a:avLst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50000"/>
              </a:schemeClr>
            </a:solidFill>
          </a:ln>
          <a:effectLst>
            <a:outerShdw blurRad="88900" dist="88900" dir="2700000" algn="ctr" rotWithShape="0">
              <a:schemeClr val="accent1">
                <a:lumMod val="60000"/>
                <a:lumOff val="40000"/>
              </a:schemeClr>
            </a:outerShdw>
          </a:effectLst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fr-FR" sz="980" b="1" dirty="0" smtClean="0">
                <a:solidFill>
                  <a:schemeClr val="bg1"/>
                </a:solidFill>
              </a:rPr>
              <a:t>Bureau gestion individuelle      </a:t>
            </a:r>
          </a:p>
        </p:txBody>
      </p:sp>
      <p:sp>
        <p:nvSpPr>
          <p:cNvPr id="85" name="ZoneTexte 84"/>
          <p:cNvSpPr txBox="1">
            <a:spLocks/>
          </p:cNvSpPr>
          <p:nvPr/>
        </p:nvSpPr>
        <p:spPr>
          <a:xfrm>
            <a:off x="7324677" y="4124154"/>
            <a:ext cx="1019009" cy="651951"/>
          </a:xfrm>
          <a:prstGeom prst="roundRect">
            <a:avLst>
              <a:gd name="adj" fmla="val 10402"/>
            </a:avLst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50000"/>
              </a:schemeClr>
            </a:solidFill>
          </a:ln>
          <a:effectLst>
            <a:outerShdw blurRad="88900" dist="88900" dir="2700000" algn="ctr" rotWithShape="0">
              <a:schemeClr val="accent1">
                <a:lumMod val="60000"/>
                <a:lumOff val="40000"/>
              </a:schemeClr>
            </a:outerShdw>
          </a:effectLst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fr-FR" sz="980" b="1" dirty="0" smtClean="0">
                <a:solidFill>
                  <a:schemeClr val="bg1"/>
                </a:solidFill>
              </a:rPr>
              <a:t>Bureau gestion collective</a:t>
            </a:r>
          </a:p>
        </p:txBody>
      </p:sp>
      <p:cxnSp>
        <p:nvCxnSpPr>
          <p:cNvPr id="60" name="Connecteur droit 59"/>
          <p:cNvCxnSpPr/>
          <p:nvPr/>
        </p:nvCxnSpPr>
        <p:spPr>
          <a:xfrm flipH="1">
            <a:off x="2632102" y="4007984"/>
            <a:ext cx="3708000" cy="912"/>
          </a:xfrm>
          <a:prstGeom prst="line">
            <a:avLst/>
          </a:prstGeom>
          <a:ln w="28575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77" name="Rectangle à coins arrondis 76"/>
          <p:cNvSpPr/>
          <p:nvPr/>
        </p:nvSpPr>
        <p:spPr>
          <a:xfrm>
            <a:off x="3863213" y="1422328"/>
            <a:ext cx="822731" cy="33163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1000" dirty="0" smtClean="0">
                <a:solidFill>
                  <a:schemeClr val="tx1"/>
                </a:solidFill>
              </a:rPr>
              <a:t>Denis Arnold</a:t>
            </a:r>
            <a:endParaRPr lang="fr-FR" sz="1000" dirty="0">
              <a:solidFill>
                <a:schemeClr val="tx1"/>
              </a:solidFill>
            </a:endParaRPr>
          </a:p>
        </p:txBody>
      </p:sp>
      <p:sp>
        <p:nvSpPr>
          <p:cNvPr id="79" name="Rectangle à coins arrondis 78"/>
          <p:cNvSpPr/>
          <p:nvPr/>
        </p:nvSpPr>
        <p:spPr>
          <a:xfrm>
            <a:off x="2141221" y="5004707"/>
            <a:ext cx="822650" cy="40821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1000" dirty="0" err="1" smtClean="0">
                <a:solidFill>
                  <a:schemeClr val="tx1"/>
                </a:solidFill>
              </a:rPr>
              <a:t>Danuta</a:t>
            </a:r>
            <a:r>
              <a:rPr lang="fr-FR" sz="1000" dirty="0" smtClean="0">
                <a:solidFill>
                  <a:schemeClr val="tx1"/>
                </a:solidFill>
              </a:rPr>
              <a:t> </a:t>
            </a:r>
          </a:p>
          <a:p>
            <a:pPr algn="ctr"/>
            <a:r>
              <a:rPr lang="fr-FR" sz="1000" dirty="0" smtClean="0">
                <a:solidFill>
                  <a:schemeClr val="tx1"/>
                </a:solidFill>
              </a:rPr>
              <a:t>de Almeida</a:t>
            </a:r>
            <a:endParaRPr lang="fr-FR" sz="1000" dirty="0">
              <a:solidFill>
                <a:schemeClr val="tx1"/>
              </a:solidFill>
            </a:endParaRPr>
          </a:p>
        </p:txBody>
      </p:sp>
      <p:sp>
        <p:nvSpPr>
          <p:cNvPr id="80" name="Rectangle à coins arrondis 79"/>
          <p:cNvSpPr/>
          <p:nvPr/>
        </p:nvSpPr>
        <p:spPr>
          <a:xfrm>
            <a:off x="3413871" y="5004707"/>
            <a:ext cx="915378" cy="408213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1000" dirty="0" smtClean="0">
                <a:solidFill>
                  <a:schemeClr val="tx1"/>
                </a:solidFill>
              </a:rPr>
              <a:t>Christine </a:t>
            </a:r>
            <a:r>
              <a:rPr lang="fr-FR" sz="1000" dirty="0" err="1" smtClean="0">
                <a:solidFill>
                  <a:schemeClr val="tx1"/>
                </a:solidFill>
              </a:rPr>
              <a:t>Gagnou</a:t>
            </a:r>
            <a:endParaRPr lang="fr-FR" sz="1000" dirty="0">
              <a:solidFill>
                <a:schemeClr val="tx1"/>
              </a:solidFill>
            </a:endParaRPr>
          </a:p>
        </p:txBody>
      </p:sp>
      <p:sp>
        <p:nvSpPr>
          <p:cNvPr id="81" name="Rectangle à coins arrondis 80"/>
          <p:cNvSpPr/>
          <p:nvPr/>
        </p:nvSpPr>
        <p:spPr>
          <a:xfrm>
            <a:off x="4615000" y="5004707"/>
            <a:ext cx="901496" cy="40821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1000" dirty="0" smtClean="0">
                <a:solidFill>
                  <a:schemeClr val="tx1"/>
                </a:solidFill>
              </a:rPr>
              <a:t>Yamina </a:t>
            </a:r>
            <a:r>
              <a:rPr lang="fr-FR" sz="1000" dirty="0" err="1" smtClean="0">
                <a:solidFill>
                  <a:schemeClr val="tx1"/>
                </a:solidFill>
              </a:rPr>
              <a:t>Mokhbi</a:t>
            </a:r>
            <a:endParaRPr lang="fr-FR" sz="1000" dirty="0">
              <a:solidFill>
                <a:schemeClr val="tx1"/>
              </a:solidFill>
            </a:endParaRPr>
          </a:p>
        </p:txBody>
      </p:sp>
      <p:sp>
        <p:nvSpPr>
          <p:cNvPr id="83" name="Rectangle à coins arrondis 82"/>
          <p:cNvSpPr/>
          <p:nvPr/>
        </p:nvSpPr>
        <p:spPr>
          <a:xfrm>
            <a:off x="7420380" y="5004705"/>
            <a:ext cx="854940" cy="40821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1000" dirty="0" smtClean="0">
                <a:solidFill>
                  <a:schemeClr val="tx1"/>
                </a:solidFill>
              </a:rPr>
              <a:t>Véronique Guillou</a:t>
            </a:r>
            <a:endParaRPr lang="fr-FR" sz="1000" dirty="0">
              <a:solidFill>
                <a:schemeClr val="tx1"/>
              </a:solidFill>
            </a:endParaRPr>
          </a:p>
        </p:txBody>
      </p:sp>
      <p:sp>
        <p:nvSpPr>
          <p:cNvPr id="86" name="Rectangle à coins arrondis 85"/>
          <p:cNvSpPr/>
          <p:nvPr/>
        </p:nvSpPr>
        <p:spPr>
          <a:xfrm>
            <a:off x="8961282" y="5004706"/>
            <a:ext cx="824594" cy="408209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1000" dirty="0" smtClean="0">
                <a:solidFill>
                  <a:schemeClr val="tx1"/>
                </a:solidFill>
              </a:rPr>
              <a:t>Elise </a:t>
            </a:r>
            <a:r>
              <a:rPr lang="fr-FR" sz="1000" dirty="0" err="1" smtClean="0">
                <a:solidFill>
                  <a:schemeClr val="tx1"/>
                </a:solidFill>
              </a:rPr>
              <a:t>Hasle</a:t>
            </a:r>
            <a:endParaRPr lang="fr-FR" sz="1000" dirty="0">
              <a:solidFill>
                <a:schemeClr val="tx1"/>
              </a:solidFill>
            </a:endParaRPr>
          </a:p>
        </p:txBody>
      </p:sp>
      <p:sp>
        <p:nvSpPr>
          <p:cNvPr id="89" name="Rectangle à coins arrondis 88"/>
          <p:cNvSpPr/>
          <p:nvPr/>
        </p:nvSpPr>
        <p:spPr>
          <a:xfrm>
            <a:off x="4402727" y="3224893"/>
            <a:ext cx="808264" cy="408627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1000" dirty="0" smtClean="0">
                <a:solidFill>
                  <a:schemeClr val="tx1"/>
                </a:solidFill>
              </a:rPr>
              <a:t>Anne Buisson</a:t>
            </a:r>
            <a:endParaRPr lang="fr-FR" sz="1000" dirty="0">
              <a:solidFill>
                <a:schemeClr val="tx1"/>
              </a:solidFill>
            </a:endParaRPr>
          </a:p>
        </p:txBody>
      </p:sp>
      <p:sp>
        <p:nvSpPr>
          <p:cNvPr id="90" name="Rectangle à coins arrondis 89"/>
          <p:cNvSpPr/>
          <p:nvPr/>
        </p:nvSpPr>
        <p:spPr>
          <a:xfrm>
            <a:off x="7238273" y="3245162"/>
            <a:ext cx="822731" cy="40862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1000" dirty="0">
                <a:solidFill>
                  <a:schemeClr val="tx1"/>
                </a:solidFill>
              </a:rPr>
              <a:t>Agnès </a:t>
            </a:r>
            <a:r>
              <a:rPr lang="fr-FR" sz="1000" dirty="0" err="1">
                <a:solidFill>
                  <a:schemeClr val="tx1"/>
                </a:solidFill>
              </a:rPr>
              <a:t>Mouchetta</a:t>
            </a:r>
            <a:endParaRPr lang="fr-FR" sz="1000" dirty="0">
              <a:solidFill>
                <a:schemeClr val="tx1"/>
              </a:solidFill>
            </a:endParaRPr>
          </a:p>
        </p:txBody>
      </p:sp>
      <p:sp>
        <p:nvSpPr>
          <p:cNvPr id="91" name="Rectangle à coins arrondis 90"/>
          <p:cNvSpPr/>
          <p:nvPr/>
        </p:nvSpPr>
        <p:spPr>
          <a:xfrm>
            <a:off x="274435" y="3233468"/>
            <a:ext cx="824591" cy="408627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1000" dirty="0" smtClean="0">
                <a:solidFill>
                  <a:schemeClr val="tx1"/>
                </a:solidFill>
              </a:rPr>
              <a:t>Amélie Chastel</a:t>
            </a:r>
            <a:endParaRPr lang="fr-FR" sz="1000" dirty="0">
              <a:solidFill>
                <a:schemeClr val="tx1"/>
              </a:solidFill>
            </a:endParaRPr>
          </a:p>
        </p:txBody>
      </p:sp>
      <p:sp>
        <p:nvSpPr>
          <p:cNvPr id="92" name="Rectangle à coins arrondis 91"/>
          <p:cNvSpPr/>
          <p:nvPr/>
        </p:nvSpPr>
        <p:spPr>
          <a:xfrm>
            <a:off x="11047367" y="3224893"/>
            <a:ext cx="710293" cy="40862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1000" dirty="0" smtClean="0">
                <a:solidFill>
                  <a:schemeClr val="tx1"/>
                </a:solidFill>
              </a:rPr>
              <a:t>Christine Marmara</a:t>
            </a:r>
            <a:endParaRPr lang="fr-FR" sz="1000" dirty="0">
              <a:solidFill>
                <a:schemeClr val="tx1"/>
              </a:solidFill>
            </a:endParaRPr>
          </a:p>
        </p:txBody>
      </p:sp>
      <p:cxnSp>
        <p:nvCxnSpPr>
          <p:cNvPr id="122" name="Connecteur droit 121"/>
          <p:cNvCxnSpPr/>
          <p:nvPr/>
        </p:nvCxnSpPr>
        <p:spPr>
          <a:xfrm flipV="1">
            <a:off x="5383019" y="2692294"/>
            <a:ext cx="0" cy="214192"/>
          </a:xfrm>
          <a:prstGeom prst="line">
            <a:avLst/>
          </a:prstGeom>
          <a:ln w="28575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24" name="Connecteur droit 123"/>
          <p:cNvCxnSpPr/>
          <p:nvPr/>
        </p:nvCxnSpPr>
        <p:spPr>
          <a:xfrm flipV="1">
            <a:off x="1728728" y="2893187"/>
            <a:ext cx="0" cy="167691"/>
          </a:xfrm>
          <a:prstGeom prst="line">
            <a:avLst/>
          </a:prstGeom>
          <a:ln w="28575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20" name="Rectangle à coins arrondis 119"/>
          <p:cNvSpPr/>
          <p:nvPr/>
        </p:nvSpPr>
        <p:spPr>
          <a:xfrm>
            <a:off x="4832136" y="2122714"/>
            <a:ext cx="1086366" cy="663377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b="1" dirty="0" smtClean="0"/>
              <a:t>Directrice adjointe des Ressources Humaines</a:t>
            </a:r>
            <a:endParaRPr lang="fr-FR" sz="1100" b="1" dirty="0"/>
          </a:p>
        </p:txBody>
      </p:sp>
      <p:sp>
        <p:nvSpPr>
          <p:cNvPr id="126" name="Rectangle à coins arrondis 125"/>
          <p:cNvSpPr/>
          <p:nvPr/>
        </p:nvSpPr>
        <p:spPr>
          <a:xfrm>
            <a:off x="3881959" y="2263049"/>
            <a:ext cx="822731" cy="357687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100" dirty="0" smtClean="0">
                <a:solidFill>
                  <a:schemeClr val="tx1"/>
                </a:solidFill>
              </a:rPr>
              <a:t>Inès     </a:t>
            </a:r>
            <a:r>
              <a:rPr lang="fr-FR" sz="1100" dirty="0" err="1" smtClean="0">
                <a:solidFill>
                  <a:schemeClr val="tx1"/>
                </a:solidFill>
              </a:rPr>
              <a:t>Rahal</a:t>
            </a:r>
            <a:r>
              <a:rPr lang="fr-FR" sz="1100" dirty="0" err="1" smtClean="0">
                <a:solidFill>
                  <a:schemeClr val="bg1"/>
                </a:solidFill>
              </a:rPr>
              <a:t>l</a:t>
            </a:r>
            <a:r>
              <a:rPr lang="fr-FR" sz="1100" dirty="0" err="1" smtClean="0">
                <a:solidFill>
                  <a:srgbClr val="FFFFFF"/>
                </a:solidFill>
              </a:rPr>
              <a:t>l</a:t>
            </a:r>
            <a:endParaRPr lang="fr-FR" sz="1100" dirty="0">
              <a:solidFill>
                <a:srgbClr val="FFFFFF"/>
              </a:solidFill>
            </a:endParaRPr>
          </a:p>
        </p:txBody>
      </p:sp>
      <p:cxnSp>
        <p:nvCxnSpPr>
          <p:cNvPr id="176" name="Connecteur droit 175"/>
          <p:cNvCxnSpPr/>
          <p:nvPr/>
        </p:nvCxnSpPr>
        <p:spPr>
          <a:xfrm flipV="1">
            <a:off x="3790950" y="3796987"/>
            <a:ext cx="0" cy="211776"/>
          </a:xfrm>
          <a:prstGeom prst="line">
            <a:avLst/>
          </a:prstGeom>
          <a:ln w="28575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47" name="Connecteur droit 46"/>
          <p:cNvCxnSpPr/>
          <p:nvPr/>
        </p:nvCxnSpPr>
        <p:spPr>
          <a:xfrm flipV="1">
            <a:off x="8583419" y="2903063"/>
            <a:ext cx="0" cy="180000"/>
          </a:xfrm>
          <a:prstGeom prst="line">
            <a:avLst/>
          </a:prstGeom>
          <a:ln w="25400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56" name="Connecteur droit 55"/>
          <p:cNvCxnSpPr/>
          <p:nvPr/>
        </p:nvCxnSpPr>
        <p:spPr>
          <a:xfrm flipV="1">
            <a:off x="7834182" y="4010752"/>
            <a:ext cx="1" cy="126051"/>
          </a:xfrm>
          <a:prstGeom prst="line">
            <a:avLst/>
          </a:prstGeom>
          <a:ln w="28575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61" name="Rectangle à coins arrondis 60"/>
          <p:cNvSpPr/>
          <p:nvPr/>
        </p:nvSpPr>
        <p:spPr>
          <a:xfrm>
            <a:off x="1198086" y="3065689"/>
            <a:ext cx="1086366" cy="663377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80" b="1" dirty="0" smtClean="0"/>
              <a:t>Service aide au pilotage, contrôle interne et qualité RH</a:t>
            </a:r>
            <a:endParaRPr lang="fr-FR" sz="980" b="1" dirty="0"/>
          </a:p>
        </p:txBody>
      </p:sp>
      <p:sp>
        <p:nvSpPr>
          <p:cNvPr id="69" name="ZoneTexte 68"/>
          <p:cNvSpPr txBox="1">
            <a:spLocks/>
          </p:cNvSpPr>
          <p:nvPr/>
        </p:nvSpPr>
        <p:spPr>
          <a:xfrm>
            <a:off x="5792651" y="4124154"/>
            <a:ext cx="957942" cy="710050"/>
          </a:xfrm>
          <a:prstGeom prst="roundRect">
            <a:avLst>
              <a:gd name="adj" fmla="val 10402"/>
            </a:avLst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50000"/>
              </a:schemeClr>
            </a:solidFill>
          </a:ln>
          <a:effectLst>
            <a:outerShdw blurRad="88900" dist="88900" dir="2700000" algn="ctr" rotWithShape="0">
              <a:schemeClr val="accent1">
                <a:lumMod val="60000"/>
                <a:lumOff val="40000"/>
              </a:schemeClr>
            </a:outerShdw>
          </a:effectLst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fr-FR" sz="980" b="1" dirty="0" smtClean="0">
                <a:solidFill>
                  <a:schemeClr val="bg1"/>
                </a:solidFill>
              </a:rPr>
              <a:t>Chargée de recrutement</a:t>
            </a:r>
          </a:p>
        </p:txBody>
      </p:sp>
      <p:sp>
        <p:nvSpPr>
          <p:cNvPr id="72" name="Rectangle à coins arrondis 71"/>
          <p:cNvSpPr/>
          <p:nvPr/>
        </p:nvSpPr>
        <p:spPr>
          <a:xfrm>
            <a:off x="5849097" y="5004709"/>
            <a:ext cx="901496" cy="40821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1000" dirty="0" smtClean="0">
                <a:solidFill>
                  <a:schemeClr val="tx1"/>
                </a:solidFill>
              </a:rPr>
              <a:t>Marina </a:t>
            </a:r>
          </a:p>
          <a:p>
            <a:pPr algn="ctr"/>
            <a:r>
              <a:rPr lang="fr-FR" sz="1000" dirty="0" err="1" smtClean="0">
                <a:solidFill>
                  <a:schemeClr val="tx1"/>
                </a:solidFill>
              </a:rPr>
              <a:t>Salvetti</a:t>
            </a:r>
            <a:endParaRPr lang="fr-FR" sz="1000" dirty="0">
              <a:solidFill>
                <a:schemeClr val="tx1"/>
              </a:solidFill>
            </a:endParaRPr>
          </a:p>
        </p:txBody>
      </p:sp>
      <p:cxnSp>
        <p:nvCxnSpPr>
          <p:cNvPr id="76" name="Connecteur droit 75"/>
          <p:cNvCxnSpPr/>
          <p:nvPr/>
        </p:nvCxnSpPr>
        <p:spPr>
          <a:xfrm flipH="1">
            <a:off x="7821785" y="3985901"/>
            <a:ext cx="1512000" cy="8870"/>
          </a:xfrm>
          <a:prstGeom prst="line">
            <a:avLst/>
          </a:prstGeom>
          <a:ln w="28575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88" name="Connecteur droit 87"/>
          <p:cNvCxnSpPr/>
          <p:nvPr/>
        </p:nvCxnSpPr>
        <p:spPr>
          <a:xfrm flipV="1">
            <a:off x="6324962" y="4010752"/>
            <a:ext cx="0" cy="130631"/>
          </a:xfrm>
          <a:prstGeom prst="line">
            <a:avLst/>
          </a:prstGeom>
          <a:ln w="28575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51" name="Connecteur droit 50"/>
          <p:cNvCxnSpPr/>
          <p:nvPr/>
        </p:nvCxnSpPr>
        <p:spPr>
          <a:xfrm flipV="1">
            <a:off x="3798024" y="4025516"/>
            <a:ext cx="0" cy="108000"/>
          </a:xfrm>
          <a:prstGeom prst="line">
            <a:avLst/>
          </a:prstGeom>
          <a:ln w="28575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53" name="Rectangle à coins arrondis 52"/>
          <p:cNvSpPr/>
          <p:nvPr/>
        </p:nvSpPr>
        <p:spPr>
          <a:xfrm>
            <a:off x="7520955" y="1780338"/>
            <a:ext cx="1075213" cy="48271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1000" dirty="0" smtClean="0">
                <a:solidFill>
                  <a:schemeClr val="tx1"/>
                </a:solidFill>
              </a:rPr>
              <a:t>Diana Milena </a:t>
            </a:r>
            <a:r>
              <a:rPr lang="fr-FR" sz="1000" dirty="0" err="1" smtClean="0">
                <a:solidFill>
                  <a:schemeClr val="tx1"/>
                </a:solidFill>
              </a:rPr>
              <a:t>Caicedo</a:t>
            </a:r>
            <a:endParaRPr lang="fr-FR" sz="1000" dirty="0">
              <a:solidFill>
                <a:schemeClr val="tx1"/>
              </a:solidFill>
            </a:endParaRPr>
          </a:p>
        </p:txBody>
      </p:sp>
      <p:sp>
        <p:nvSpPr>
          <p:cNvPr id="62" name="ZoneTexte 61"/>
          <p:cNvSpPr txBox="1">
            <a:spLocks/>
          </p:cNvSpPr>
          <p:nvPr/>
        </p:nvSpPr>
        <p:spPr>
          <a:xfrm>
            <a:off x="6340380" y="1747301"/>
            <a:ext cx="1080000" cy="540541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50000"/>
              </a:schemeClr>
            </a:solidFill>
          </a:ln>
          <a:effectLst>
            <a:outerShdw blurRad="88900" dist="88900" dir="2700000" algn="ctr" rotWithShape="0">
              <a:schemeClr val="accent1">
                <a:lumMod val="60000"/>
                <a:lumOff val="40000"/>
              </a:schemeClr>
            </a:outerShdw>
          </a:effectLst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fr-FR" sz="1100" b="1" dirty="0" smtClean="0">
                <a:solidFill>
                  <a:schemeClr val="bg1"/>
                </a:solidFill>
              </a:rPr>
              <a:t>Assistante de direction</a:t>
            </a:r>
            <a:endParaRPr lang="fr-FR" sz="11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4582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>
        <a:ln w="28575" cap="flat" cmpd="sng" algn="ctr">
          <a:solidFill>
            <a:schemeClr val="accent3"/>
          </a:solidFill>
          <a:prstDash val="solid"/>
          <a:round/>
          <a:headEnd type="none" w="med" len="med"/>
          <a:tailEnd type="none" w="med" len="med"/>
        </a:ln>
      </a:spPr>
      <a:bodyPr/>
      <a:lstStyle/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tx1"/>
        </a:fontRef>
      </a:style>
    </a:lnDef>
    <a:txDef>
      <a:spPr>
        <a:solidFill>
          <a:schemeClr val="bg1"/>
        </a:solidFill>
        <a:ln w="9525">
          <a:noFill/>
        </a:ln>
      </a:spPr>
      <a:bodyPr wrap="square" lIns="0" tIns="0" rIns="0" bIns="0" rtlCol="0" anchor="ctr">
        <a:spAutoFit/>
      </a:bodyPr>
      <a:lstStyle>
        <a:defPPr algn="ctr">
          <a:defRPr sz="1400" b="1" dirty="0">
            <a:solidFill>
              <a:schemeClr val="tx1"/>
            </a:solidFill>
          </a:defRPr>
        </a:defPPr>
      </a:lstStyle>
      <a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a:style>
    </a:txDef>
  </a:objectDefaults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A08D3638A368E479ABD82E16CDEB024" ma:contentTypeVersion="0" ma:contentTypeDescription="Crée un document." ma:contentTypeScope="" ma:versionID="25f568283d56f0c251e5dfc6e79a42f6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ab09c1ba23edfaa45a5e9d385267c9b5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05CA266-10B9-4472-9B1A-403B1076236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9FD1E1C-76BE-40D9-BF16-D74A97915289}">
  <ds:schemaRefs>
    <ds:schemaRef ds:uri="http://purl.org/dc/terms/"/>
    <ds:schemaRef ds:uri="http://purl.org/dc/dcmitype/"/>
    <ds:schemaRef ds:uri="http://schemas.microsoft.com/office/2006/documentManagement/types"/>
    <ds:schemaRef ds:uri="http://www.w3.org/XML/1998/namespace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86183928-AE4B-4190-9E5E-EA5620756CC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1531</TotalTime>
  <Words>101</Words>
  <Application>Microsoft Office PowerPoint</Application>
  <PresentationFormat>Personnalisé</PresentationFormat>
  <Paragraphs>33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Company>Université P &amp; M Curie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Arthur</dc:creator>
  <cp:lastModifiedBy>Diana-Milena CAICEDO CASTELLANOS</cp:lastModifiedBy>
  <cp:revision>226</cp:revision>
  <cp:lastPrinted>2018-06-04T15:17:17Z</cp:lastPrinted>
  <dcterms:created xsi:type="dcterms:W3CDTF">2017-05-16T09:24:37Z</dcterms:created>
  <dcterms:modified xsi:type="dcterms:W3CDTF">2018-06-05T08:45:00Z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0x0101000A08D3638A368E479ABD82E16CDEB024</vt:lpwstr>
  </property>
</Properties>
</file>